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  <a:endParaRPr sz="2800"/>
          </a:p>
          <a:p>
            <a:pPr lvl="1">
              <a:defRPr sz="1800"/>
            </a:pPr>
            <a:r>
              <a:rPr sz="2800"/>
              <a:t>Body Level Two</a:t>
            </a:r>
            <a:endParaRPr sz="2800"/>
          </a:p>
          <a:p>
            <a:pPr lvl="2">
              <a:defRPr sz="1800"/>
            </a:pPr>
            <a:r>
              <a:rPr sz="2800"/>
              <a:t>Body Level Three</a:t>
            </a:r>
            <a:endParaRPr sz="2800"/>
          </a:p>
          <a:p>
            <a:pPr lvl="3">
              <a:defRPr sz="1800"/>
            </a:pPr>
            <a:r>
              <a:rPr sz="2800"/>
              <a:t>Body Level Four</a:t>
            </a:r>
            <a:endParaRPr sz="2800"/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spd="med" advClick="1"/>
  <p:txStyles>
    <p:titleStyle>
      <a:lvl1pPr algn="ctr" defTabSz="584200">
        <a:defRPr sz="8000"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3" name="Shape 3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34" name="15_AntiquumPowerPoint-0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5250" y="0"/>
            <a:ext cx="131953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69" name="Shape 6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70" name="15_AntiquumPowerPoint-1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6050"/>
            <a:ext cx="13004800" cy="10045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73" name="Shape 7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74" name="15_AntiquumPowerPoint-1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6050"/>
            <a:ext cx="13004800" cy="10045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77" name="Shape 7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78" name="15_AntiquumPowerPoint-1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6050"/>
            <a:ext cx="13004800" cy="10045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81" name="Shape 8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82" name="15_AntiquumPowerPoint-1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6050"/>
            <a:ext cx="13004800" cy="10045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85" name="Shape 8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86" name="15_AntiquumPowerPoint-1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6050"/>
            <a:ext cx="13004800" cy="10045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89" name="Shape 8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90" name="15_AntiquumPowerPoint-1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6050"/>
            <a:ext cx="13004800" cy="10045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93" name="Shape 9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94" name="15_AntiquumPowerPoint-16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6050"/>
            <a:ext cx="13004800" cy="10045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97" name="Shape 9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98" name="15_AntiquumPowerPoint-17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6050"/>
            <a:ext cx="13004800" cy="10045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01" name="Shape 10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02" name="15_AntiquumPowerPoint-1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6050"/>
            <a:ext cx="13004800" cy="10045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05" name="Shape 10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06" name="15_AntiquumPowerPoint-19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6050"/>
            <a:ext cx="13004800" cy="10045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7" name="Shape 3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38" name="15_AntiquumPowerPoint-0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6050"/>
            <a:ext cx="13004800" cy="10045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09" name="Shape 10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10" name="15_AntiquumPowerPoint-2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6050"/>
            <a:ext cx="13004800" cy="10045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13" name="Shape 11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14" name="15_AntiquumPowerPoint-2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6050"/>
            <a:ext cx="13004800" cy="10045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17" name="Shape 11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18" name="15_AntiquumPowerPoint-2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6050"/>
            <a:ext cx="13004800" cy="10045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21" name="Shape 12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22" name="15_AntiquumPowerPoint-2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6050"/>
            <a:ext cx="13004800" cy="10045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25" name="Shape 12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26" name="15_AntiquumPowerPoint-2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6050"/>
            <a:ext cx="13004800" cy="10045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29" name="Shape 12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30" name="15_AntiquumPowerPoint-2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6050"/>
            <a:ext cx="13004800" cy="10045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33" name="Shape 13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34" name="15_AntiquumPowerPoint-26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6050"/>
            <a:ext cx="13004800" cy="10045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1" name="Shape 4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42" name="15_AntiquumPowerPoint-0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6050"/>
            <a:ext cx="13004800" cy="10045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5" name="Shape 4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46" name="15_AntiquumPowerPoint-0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6050"/>
            <a:ext cx="13004800" cy="10045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9" name="Shape 4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50" name="15_AntiquumPowerPoint-0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6050"/>
            <a:ext cx="13004800" cy="10045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53" name="Shape 5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54" name="15_AntiquumPowerPoint-06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6050"/>
            <a:ext cx="13004800" cy="10045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58" name="15_AntiquumPowerPoint-07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6050"/>
            <a:ext cx="13004800" cy="10045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61" name="Shape 6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62" name="15_AntiquumPowerPoint-0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6050"/>
            <a:ext cx="13004800" cy="10045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65" name="Shape 6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66" name="15_AntiquumPowerPoint-09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6050"/>
            <a:ext cx="13004800" cy="10045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